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175ec46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175ec46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175ec46c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175ec46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175ec46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175ec46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175ec46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175ec46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75ec46c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75ec46c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175ec46c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175ec46c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MovieBook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12</a:t>
            </a:r>
            <a:br>
              <a:rPr lang="en"/>
            </a:br>
            <a:r>
              <a:rPr lang="en"/>
              <a:t>Deepak Tiwari (2022SP93033)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Vyom Khare (2022SP93063)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Sourabh Rana (2022SP93089)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DESCRIPTION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ARCHITECTURE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SCREENSHOTS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CHALLENGING / INTERESTING POINTS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9450" y="2078875"/>
            <a:ext cx="76887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Book</a:t>
            </a:r>
            <a:r>
              <a:rPr lang="en"/>
              <a:t> provides latest, trending and upcoming movies using TMDb APIs. The App contains all information about movies like - synopsis, cast and etc 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FEATURES : 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User authentication with TMDB credentials and a guest login option.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Feedback system for user opinions and issue reporting.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Ability to mark movies as favorites.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Movie categories: popular, trending, and coming soon.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Detailed movie information, including cast and crew.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Search functionality to find any movie.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 Integration with the TMDB API for movie data retrieval.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Cloudinary integration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IOS simulator was not working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Difficulty</a:t>
            </a:r>
            <a:r>
              <a:rPr lang="en"/>
              <a:t> in UI animations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835350"/>
            <a:ext cx="599122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5" y="850500"/>
            <a:ext cx="1854525" cy="401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500" y="850488"/>
            <a:ext cx="1854525" cy="4019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2"/>
          <p:cNvCxnSpPr/>
          <p:nvPr/>
        </p:nvCxnSpPr>
        <p:spPr>
          <a:xfrm flipH="1">
            <a:off x="1923825" y="2207250"/>
            <a:ext cx="1528800" cy="146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2"/>
          <p:cNvSpPr txBox="1"/>
          <p:nvPr/>
        </p:nvSpPr>
        <p:spPr>
          <a:xfrm>
            <a:off x="3361500" y="1741500"/>
            <a:ext cx="1271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Login via TMDb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>
            <a:off x="5386500" y="2997000"/>
            <a:ext cx="2460300" cy="3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 txBox="1"/>
          <p:nvPr/>
        </p:nvSpPr>
        <p:spPr>
          <a:xfrm>
            <a:off x="3630450" y="2754000"/>
            <a:ext cx="1883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Popular, trending and upcoming movies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flipH="1" rot="10800000">
            <a:off x="6206625" y="1154325"/>
            <a:ext cx="2268000" cy="27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2"/>
          <p:cNvSpPr txBox="1"/>
          <p:nvPr/>
        </p:nvSpPr>
        <p:spPr>
          <a:xfrm>
            <a:off x="4779000" y="1437750"/>
            <a:ext cx="1771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 functionality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00" y="405000"/>
            <a:ext cx="1915250" cy="41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546750" y="4627125"/>
            <a:ext cx="1824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 results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875" y="152400"/>
            <a:ext cx="1722370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 rot="10800000">
            <a:off x="4303275" y="394800"/>
            <a:ext cx="1073100" cy="61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3"/>
          <p:cNvCxnSpPr/>
          <p:nvPr/>
        </p:nvCxnSpPr>
        <p:spPr>
          <a:xfrm flipH="1">
            <a:off x="4313400" y="2035125"/>
            <a:ext cx="1194600" cy="34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/>
          <p:nvPr/>
        </p:nvCxnSpPr>
        <p:spPr>
          <a:xfrm flipH="1">
            <a:off x="4343700" y="3776625"/>
            <a:ext cx="1164300" cy="67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700" y="232875"/>
            <a:ext cx="2027401" cy="43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7228800" y="4646700"/>
            <a:ext cx="1915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Favourite movies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5062500" y="1022625"/>
            <a:ext cx="1478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Favourite option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5487900" y="1721250"/>
            <a:ext cx="1194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Rating, Title and Synopsis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5376375" y="3472875"/>
            <a:ext cx="12759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577125" y="1318650"/>
            <a:ext cx="39951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points</a:t>
            </a:r>
            <a:endParaRPr/>
          </a:p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412125" y="2462775"/>
            <a:ext cx="518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